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8" r:id="rId2"/>
    <p:sldId id="257" r:id="rId3"/>
    <p:sldId id="281" r:id="rId4"/>
    <p:sldId id="282" r:id="rId5"/>
    <p:sldId id="283" r:id="rId6"/>
    <p:sldId id="284" r:id="rId7"/>
    <p:sldId id="285" r:id="rId8"/>
    <p:sldId id="261" r:id="rId9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2" autoAdjust="0"/>
    <p:restoredTop sz="94660"/>
  </p:normalViewPr>
  <p:slideViewPr>
    <p:cSldViewPr snapToGrid="0">
      <p:cViewPr varScale="1">
        <p:scale>
          <a:sx n="47" d="100"/>
          <a:sy n="47" d="100"/>
        </p:scale>
        <p:origin x="189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9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0" y="6736028"/>
            <a:ext cx="1752083" cy="1190807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64"/>
          </a:p>
        </p:txBody>
      </p:sp>
      <p:sp>
        <p:nvSpPr>
          <p:cNvPr id="5" name="Right Arrow 4"/>
          <p:cNvSpPr/>
          <p:nvPr/>
        </p:nvSpPr>
        <p:spPr>
          <a:xfrm>
            <a:off x="2942796" y="6951386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2" y="5654754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2" y="3663272"/>
            <a:ext cx="6116814" cy="398296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89" y="6823517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7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4" y="8196988"/>
            <a:ext cx="2344751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64" b="1" dirty="0"/>
              <a:t>Copper containing materials</a:t>
            </a:r>
            <a:endParaRPr lang="en-GB" sz="2064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5" y="8067920"/>
            <a:ext cx="253100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8" cy="295586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1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0" cy="317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1" y="6969433"/>
            <a:ext cx="91673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7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2" cy="52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7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4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59" y="7012483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0" y="8790015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7"/>
            <a:ext cx="334362" cy="346189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147"/>
              </a:spcAft>
            </a:pPr>
            <a:r>
              <a:rPr lang="en-US" sz="3211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21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7"/>
            <a:ext cx="1001045" cy="8586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56000" y="9169141"/>
            <a:ext cx="1277914" cy="62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147"/>
              </a:spcAft>
            </a:pPr>
            <a:r>
              <a:rPr lang="en-US" sz="3211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211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3" y="9204192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spcAft>
                <a:spcPts val="1147"/>
              </a:spcAft>
              <a:defRPr/>
            </a:pPr>
            <a:r>
              <a:rPr lang="en-US" sz="3211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3" y="9687322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7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1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2" y="3524901"/>
            <a:ext cx="5355840" cy="35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6" y="3013430"/>
            <a:ext cx="5849634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9" y="2574267"/>
            <a:ext cx="4828470" cy="4950164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66107" y="617168"/>
              <a:ext cx="78418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60735" y="3939370"/>
              <a:ext cx="1208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1" y="2394251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1" y="8071892"/>
            <a:ext cx="4975201" cy="2369953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20071" y="5485750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075258" y="6367095"/>
              <a:ext cx="1348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2" y="7923222"/>
            <a:ext cx="459039" cy="7148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2" y="7451677"/>
            <a:ext cx="1880070" cy="1687051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70C0"/>
                  </a:solidFill>
                </a:rPr>
                <a:t>x</a:t>
              </a:r>
              <a:endParaRPr lang="en-GB" sz="5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B050"/>
                  </a:solidFill>
                </a:rPr>
                <a:t>z</a:t>
              </a:r>
              <a:endParaRPr lang="en-GB" sz="5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A6106A"/>
                  </a:solidFill>
                </a:rPr>
                <a:t>y</a:t>
              </a:r>
              <a:endParaRPr lang="en-GB" sz="54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08" y="54115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0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3"/>
            <a:ext cx="3477936" cy="32244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1" y="3639154"/>
            <a:ext cx="2607446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48" y="5372534"/>
            <a:ext cx="45719" cy="45719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3" y="5395394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6" y="8057544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27" y="5628522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02411" y="673453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5"/>
            <a:ext cx="198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5874" y="2634273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6667" y="7652144"/>
            <a:ext cx="7505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8508" y="7426388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1" y="5678730"/>
            <a:ext cx="1608033" cy="283984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46068" y="2690265"/>
            <a:ext cx="38523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2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2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064933" y="5857755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2" y="6604708"/>
            <a:ext cx="4306067" cy="3587935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CA1A5AAA-B371-2D10-8C5F-D12318347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77" y="2782031"/>
            <a:ext cx="4455675" cy="3714235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A65989A1-C8A9-C66F-C13D-594B9A557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94" y="2782030"/>
            <a:ext cx="4400288" cy="3665750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AB0711-59D5-B674-47E1-F33493CB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0" y="6638414"/>
            <a:ext cx="4250383" cy="355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4685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077635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85033" y="246856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90643" y="6077635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53214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FE842D8-9E73-D54F-293C-97ADE483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43" y="2780157"/>
            <a:ext cx="4438604" cy="3695407"/>
          </a:xfrm>
          <a:prstGeom prst="rect">
            <a:avLst/>
          </a:prstGeom>
        </p:spPr>
      </p:pic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19035A46-822A-59BD-2EA9-1357C4C6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95" y="2780240"/>
            <a:ext cx="4522727" cy="3771324"/>
          </a:xfrm>
          <a:prstGeom prst="rect">
            <a:avLst/>
          </a:prstGeom>
        </p:spPr>
      </p:pic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2" y="6604708"/>
            <a:ext cx="4306067" cy="3587935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AB0711-59D5-B674-47E1-F33493CB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0" y="6638414"/>
            <a:ext cx="4250383" cy="355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4685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077635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85033" y="246856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90643" y="6077635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4" y="790690"/>
            <a:ext cx="3756262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6" y="3231478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8" y="5450397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8" y="790690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3231478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6" y="5450397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6" y="2021396"/>
            <a:ext cx="1807030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55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 Black" pitchFamily="34" charset="0"/>
                </a:rPr>
                <a:t>T [K]</a:t>
              </a:r>
              <a:endParaRPr lang="en-GB" sz="40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4" y="8627360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2" y="8620031"/>
            <a:ext cx="4791605" cy="31865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73497" y="-933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2" y="598757"/>
            <a:ext cx="9692664" cy="71792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81787" y="7981029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91367" y="7981029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6271"/>
            <a:ext cx="4238124" cy="338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5999" y="272281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pic>
        <p:nvPicPr>
          <p:cNvPr id="8" name="Picture 7" descr="A graph with red and yellow lines&#10;&#10;Description automatically generated">
            <a:extLst>
              <a:ext uri="{FF2B5EF4-FFF2-40B4-BE49-F238E27FC236}">
                <a16:creationId xmlns:a16="http://schemas.microsoft.com/office/drawing/2014/main" id="{72675F35-6618-4417-7E99-B43014651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9" y="3170390"/>
            <a:ext cx="4543263" cy="36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8658777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8641168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8646743"/>
            <a:ext cx="2508375" cy="2047304"/>
          </a:xfrm>
          <a:prstGeom prst="rect">
            <a:avLst/>
          </a:prstGeom>
        </p:spPr>
      </p:pic>
      <p:pic>
        <p:nvPicPr>
          <p:cNvPr id="4" name="Picture 3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4484E371-8253-8D97-0CD6-7C085E21A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14" y="1749630"/>
            <a:ext cx="1953853" cy="1953853"/>
          </a:xfrm>
          <a:prstGeom prst="rect">
            <a:avLst/>
          </a:prstGeom>
        </p:spPr>
      </p:pic>
      <p:pic>
        <p:nvPicPr>
          <p:cNvPr id="11" name="Picture 10" descr="A yellow and pink diagram with black text&#10;&#10;Description automatically generated">
            <a:extLst>
              <a:ext uri="{FF2B5EF4-FFF2-40B4-BE49-F238E27FC236}">
                <a16:creationId xmlns:a16="http://schemas.microsoft.com/office/drawing/2014/main" id="{EEFFB83B-7A74-5CD5-3FD1-398D0A7F0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7" y="3983362"/>
            <a:ext cx="1947827" cy="1947827"/>
          </a:xfrm>
          <a:prstGeom prst="rect">
            <a:avLst/>
          </a:prstGeom>
        </p:spPr>
      </p:pic>
      <p:pic>
        <p:nvPicPr>
          <p:cNvPr id="5" name="Picture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AC89E01-EC01-74F5-3EA5-B3FADB46A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6" y="1742205"/>
            <a:ext cx="1955738" cy="1955738"/>
          </a:xfrm>
          <a:prstGeom prst="rect">
            <a:avLst/>
          </a:prstGeom>
        </p:spPr>
      </p:pic>
      <p:pic>
        <p:nvPicPr>
          <p:cNvPr id="7" name="Picture 6" descr="A diagram of a cross with yellow squares and black text&#10;&#10;Description automatically generated with medium confidence">
            <a:extLst>
              <a:ext uri="{FF2B5EF4-FFF2-40B4-BE49-F238E27FC236}">
                <a16:creationId xmlns:a16="http://schemas.microsoft.com/office/drawing/2014/main" id="{A91CFAB1-468B-85A1-5BFE-740806323E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30" y="3975452"/>
            <a:ext cx="1971559" cy="1971559"/>
          </a:xfrm>
          <a:prstGeom prst="rect">
            <a:avLst/>
          </a:prstGeom>
        </p:spPr>
      </p:pic>
      <p:pic>
        <p:nvPicPr>
          <p:cNvPr id="9" name="Picture 8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96653259-EB2E-4011-3D88-D5755A1C7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75451"/>
            <a:ext cx="1971559" cy="1971559"/>
          </a:xfrm>
          <a:prstGeom prst="rect">
            <a:avLst/>
          </a:prstGeom>
        </p:spPr>
      </p:pic>
      <p:pic>
        <p:nvPicPr>
          <p:cNvPr id="19" name="Picture 18" descr="A diagram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66995DED-633C-5265-0CB6-1D3E45B24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47" y="1745392"/>
            <a:ext cx="2147029" cy="21509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1214111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1214111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1214111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210084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21047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210692"/>
            <a:ext cx="2864066" cy="22959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4DC9C8-B5DF-9D13-CA7B-01C2CB60818E}"/>
              </a:ext>
            </a:extLst>
          </p:cNvPr>
          <p:cNvCxnSpPr>
            <a:cxnSpLocks/>
          </p:cNvCxnSpPr>
          <p:nvPr/>
        </p:nvCxnSpPr>
        <p:spPr>
          <a:xfrm>
            <a:off x="1691429" y="3886638"/>
            <a:ext cx="509899" cy="0"/>
          </a:xfrm>
          <a:prstGeom prst="straightConnector1">
            <a:avLst/>
          </a:prstGeom>
          <a:ln w="76200">
            <a:solidFill>
              <a:srgbClr val="FF45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EC4D12-17C2-2A0F-9EE5-E9743A2D2834}"/>
              </a:ext>
            </a:extLst>
          </p:cNvPr>
          <p:cNvCxnSpPr>
            <a:cxnSpLocks/>
          </p:cNvCxnSpPr>
          <p:nvPr/>
        </p:nvCxnSpPr>
        <p:spPr>
          <a:xfrm flipV="1">
            <a:off x="1728410" y="3407086"/>
            <a:ext cx="9008" cy="514948"/>
          </a:xfrm>
          <a:prstGeom prst="straightConnector1">
            <a:avLst/>
          </a:prstGeom>
          <a:ln w="76200">
            <a:solidFill>
              <a:srgbClr val="2CA02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94AD82-F9B3-BFAF-E95D-7ED18ED1C93D}"/>
              </a:ext>
            </a:extLst>
          </p:cNvPr>
          <p:cNvSpPr txBox="1"/>
          <p:nvPr/>
        </p:nvSpPr>
        <p:spPr>
          <a:xfrm>
            <a:off x="1769627" y="378061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27C4C-83F0-7F8F-FB34-1BFB3AD64F08}"/>
              </a:ext>
            </a:extLst>
          </p:cNvPr>
          <p:cNvSpPr txBox="1"/>
          <p:nvPr/>
        </p:nvSpPr>
        <p:spPr>
          <a:xfrm>
            <a:off x="1483680" y="2870599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BF00B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138</Words>
  <Application>Microsoft Office PowerPoint</Application>
  <PresentationFormat>Custom</PresentationFormat>
  <Paragraphs>61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ADLaM Display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39</cp:revision>
  <dcterms:created xsi:type="dcterms:W3CDTF">2024-02-24T15:36:44Z</dcterms:created>
  <dcterms:modified xsi:type="dcterms:W3CDTF">2024-02-25T12:18:30Z</dcterms:modified>
</cp:coreProperties>
</file>